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Seasons Bold" charset="1" panose="00000000000000000000"/>
      <p:regular r:id="rId7"/>
    </p:embeddedFont>
    <p:embeddedFont>
      <p:font typeface="The Seasons" charset="1" panose="00000000000000000000"/>
      <p:regular r:id="rId8"/>
    </p:embeddedFont>
    <p:embeddedFont>
      <p:font typeface="Brittany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174901" y="5515137"/>
            <a:ext cx="33026056" cy="32860926"/>
          </a:xfrm>
          <a:custGeom>
            <a:avLst/>
            <a:gdLst/>
            <a:ahLst/>
            <a:cxnLst/>
            <a:rect r="r" b="b" t="t" l="l"/>
            <a:pathLst>
              <a:path h="32860926" w="33026056">
                <a:moveTo>
                  <a:pt x="0" y="0"/>
                </a:moveTo>
                <a:lnTo>
                  <a:pt x="33026057" y="0"/>
                </a:lnTo>
                <a:lnTo>
                  <a:pt x="33026057" y="32860926"/>
                </a:lnTo>
                <a:lnTo>
                  <a:pt x="0" y="32860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35455" y="17545965"/>
            <a:ext cx="23408640" cy="14014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08"/>
              </a:lnSpc>
            </a:pPr>
            <a:r>
              <a:rPr lang="en-US" b="true" sz="25007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30TH </a:t>
            </a:r>
          </a:p>
          <a:p>
            <a:pPr algn="ctr">
              <a:lnSpc>
                <a:spcPts val="26508"/>
              </a:lnSpc>
            </a:pPr>
            <a:r>
              <a:rPr lang="en-US" b="true" sz="25007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BIRTHDAY </a:t>
            </a:r>
          </a:p>
          <a:p>
            <a:pPr algn="ctr">
              <a:lnSpc>
                <a:spcPts val="26508"/>
              </a:lnSpc>
            </a:pPr>
            <a:r>
              <a:rPr lang="en-US" b="true" sz="25007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PARTY</a:t>
            </a:r>
          </a:p>
          <a:p>
            <a:pPr algn="ctr">
              <a:lnSpc>
                <a:spcPts val="26508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12005145" y="18933761"/>
            <a:ext cx="17094581" cy="16930683"/>
          </a:xfrm>
          <a:custGeom>
            <a:avLst/>
            <a:gdLst/>
            <a:ahLst/>
            <a:cxnLst/>
            <a:rect r="r" b="b" t="t" l="l"/>
            <a:pathLst>
              <a:path h="16930683" w="17094581">
                <a:moveTo>
                  <a:pt x="0" y="0"/>
                </a:moveTo>
                <a:lnTo>
                  <a:pt x="17094581" y="0"/>
                </a:lnTo>
                <a:lnTo>
                  <a:pt x="17094581" y="16930683"/>
                </a:lnTo>
                <a:lnTo>
                  <a:pt x="0" y="16930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016084" y="3288663"/>
            <a:ext cx="15228632" cy="1976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99"/>
              </a:lnSpc>
            </a:pPr>
            <a:r>
              <a:rPr lang="en-US" sz="10857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WELCOME 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89436" y="8985132"/>
            <a:ext cx="19081928" cy="8484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95"/>
              </a:lnSpc>
            </a:pPr>
            <a:r>
              <a:rPr lang="en-US" sz="49639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Olivia's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59050" y="37113511"/>
            <a:ext cx="14942700" cy="2595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23"/>
              </a:lnSpc>
            </a:pPr>
            <a:r>
              <a:rPr lang="en-US" sz="1423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19 JUNE 2026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3012705" y="-2950204"/>
            <a:ext cx="17094581" cy="16930683"/>
          </a:xfrm>
          <a:custGeom>
            <a:avLst/>
            <a:gdLst/>
            <a:ahLst/>
            <a:cxnLst/>
            <a:rect r="r" b="b" t="t" l="l"/>
            <a:pathLst>
              <a:path h="16930683" w="17094581">
                <a:moveTo>
                  <a:pt x="0" y="0"/>
                </a:moveTo>
                <a:lnTo>
                  <a:pt x="17094581" y="0"/>
                </a:lnTo>
                <a:lnTo>
                  <a:pt x="17094581" y="16930683"/>
                </a:lnTo>
                <a:lnTo>
                  <a:pt x="0" y="16930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DAGyvwJbTlg</dc:identifier>
  <dcterms:modified xsi:type="dcterms:W3CDTF">2011-08-01T06:04:30Z</dcterms:modified>
  <cp:revision>1</cp:revision>
  <dc:title>Pink Yellow Watercolor 30th Birthday Poster (32 x 48 in)</dc:title>
</cp:coreProperties>
</file>